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25"/>
  </p:notesMasterIdLst>
  <p:sldIdLst>
    <p:sldId id="256" r:id="rId2"/>
    <p:sldId id="257" r:id="rId3"/>
    <p:sldId id="259" r:id="rId4"/>
    <p:sldId id="262" r:id="rId5"/>
    <p:sldId id="261" r:id="rId6"/>
    <p:sldId id="264" r:id="rId7"/>
    <p:sldId id="260" r:id="rId8"/>
    <p:sldId id="284" r:id="rId9"/>
    <p:sldId id="263" r:id="rId10"/>
    <p:sldId id="283" r:id="rId11"/>
    <p:sldId id="272" r:id="rId12"/>
    <p:sldId id="280" r:id="rId13"/>
    <p:sldId id="266" r:id="rId14"/>
    <p:sldId id="2903" r:id="rId15"/>
    <p:sldId id="2892" r:id="rId16"/>
    <p:sldId id="2893" r:id="rId17"/>
    <p:sldId id="2894" r:id="rId18"/>
    <p:sldId id="2895" r:id="rId19"/>
    <p:sldId id="2897" r:id="rId20"/>
    <p:sldId id="2905" r:id="rId21"/>
    <p:sldId id="267" r:id="rId22"/>
    <p:sldId id="268"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9772-E33B-4152-AC4E-05CAE37FB87C}" v="9" dt="2022-06-07T01:33:46.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9436" autoAdjust="0"/>
  </p:normalViewPr>
  <p:slideViewPr>
    <p:cSldViewPr snapToGrid="0">
      <p:cViewPr varScale="1">
        <p:scale>
          <a:sx n="90" d="100"/>
          <a:sy n="90" d="100"/>
        </p:scale>
        <p:origin x="15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15B69772-E33B-4152-AC4E-05CAE37FB87C}"/>
    <pc:docChg chg="undo custSel delSld modSld sldOrd">
      <pc:chgData name="Bardhonia Harding" userId="1e47516d-01e1-4d07-904f-2b17da643156" providerId="ADAL" clId="{15B69772-E33B-4152-AC4E-05CAE37FB87C}" dt="2022-06-07T01:34:12.317" v="147" actId="6549"/>
      <pc:docMkLst>
        <pc:docMk/>
      </pc:docMkLst>
      <pc:sldChg chg="addSp modSp mod">
        <pc:chgData name="Bardhonia Harding" userId="1e47516d-01e1-4d07-904f-2b17da643156" providerId="ADAL" clId="{15B69772-E33B-4152-AC4E-05CAE37FB87C}" dt="2022-06-06T23:46:49.865" v="37" actId="207"/>
        <pc:sldMkLst>
          <pc:docMk/>
          <pc:sldMk cId="3433966337" sldId="259"/>
        </pc:sldMkLst>
        <pc:spChg chg="add mod">
          <ac:chgData name="Bardhonia Harding" userId="1e47516d-01e1-4d07-904f-2b17da643156" providerId="ADAL" clId="{15B69772-E33B-4152-AC4E-05CAE37FB87C}" dt="2022-06-06T23:46:49.865" v="37" actId="207"/>
          <ac:spMkLst>
            <pc:docMk/>
            <pc:sldMk cId="3433966337" sldId="259"/>
            <ac:spMk id="3" creationId="{7A9215EE-D788-44BB-9726-F0C5352A22BD}"/>
          </ac:spMkLst>
        </pc:spChg>
      </pc:sldChg>
      <pc:sldChg chg="addSp modSp mod ord">
        <pc:chgData name="Bardhonia Harding" userId="1e47516d-01e1-4d07-904f-2b17da643156" providerId="ADAL" clId="{15B69772-E33B-4152-AC4E-05CAE37FB87C}" dt="2022-06-06T23:49:19.237" v="40" actId="1076"/>
        <pc:sldMkLst>
          <pc:docMk/>
          <pc:sldMk cId="4157932066" sldId="260"/>
        </pc:sldMkLst>
        <pc:spChg chg="add mod">
          <ac:chgData name="Bardhonia Harding" userId="1e47516d-01e1-4d07-904f-2b17da643156" providerId="ADAL" clId="{15B69772-E33B-4152-AC4E-05CAE37FB87C}" dt="2022-06-06T23:49:19.237" v="40" actId="1076"/>
          <ac:spMkLst>
            <pc:docMk/>
            <pc:sldMk cId="4157932066" sldId="260"/>
            <ac:spMk id="6" creationId="{38A6D82F-102A-4902-9680-4A602709E8E4}"/>
          </ac:spMkLst>
        </pc:spChg>
      </pc:sldChg>
      <pc:sldChg chg="ord">
        <pc:chgData name="Bardhonia Harding" userId="1e47516d-01e1-4d07-904f-2b17da643156" providerId="ADAL" clId="{15B69772-E33B-4152-AC4E-05CAE37FB87C}" dt="2022-06-06T23:44:41.545" v="3"/>
        <pc:sldMkLst>
          <pc:docMk/>
          <pc:sldMk cId="1112451454" sldId="261"/>
        </pc:sldMkLst>
      </pc:sldChg>
      <pc:sldChg chg="modSp mod">
        <pc:chgData name="Bardhonia Harding" userId="1e47516d-01e1-4d07-904f-2b17da643156" providerId="ADAL" clId="{15B69772-E33B-4152-AC4E-05CAE37FB87C}" dt="2022-06-06T23:47:31.953" v="38" actId="20577"/>
        <pc:sldMkLst>
          <pc:docMk/>
          <pc:sldMk cId="155880079" sldId="262"/>
        </pc:sldMkLst>
        <pc:spChg chg="mod">
          <ac:chgData name="Bardhonia Harding" userId="1e47516d-01e1-4d07-904f-2b17da643156" providerId="ADAL" clId="{15B69772-E33B-4152-AC4E-05CAE37FB87C}" dt="2022-06-06T23:47:31.953" v="38" actId="20577"/>
          <ac:spMkLst>
            <pc:docMk/>
            <pc:sldMk cId="155880079" sldId="262"/>
            <ac:spMk id="35" creationId="{C15F6E9E-71A6-4180-B447-E4B335D72022}"/>
          </ac:spMkLst>
        </pc:spChg>
      </pc:sldChg>
      <pc:sldChg chg="ord">
        <pc:chgData name="Bardhonia Harding" userId="1e47516d-01e1-4d07-904f-2b17da643156" providerId="ADAL" clId="{15B69772-E33B-4152-AC4E-05CAE37FB87C}" dt="2022-06-06T23:44:05.142" v="1"/>
        <pc:sldMkLst>
          <pc:docMk/>
          <pc:sldMk cId="2237916067" sldId="263"/>
        </pc:sldMkLst>
      </pc:sldChg>
      <pc:sldChg chg="addSp delSp modSp mod ord setClrOvrMap">
        <pc:chgData name="Bardhonia Harding" userId="1e47516d-01e1-4d07-904f-2b17da643156" providerId="ADAL" clId="{15B69772-E33B-4152-AC4E-05CAE37FB87C}" dt="2022-06-07T00:18:11.281" v="111"/>
        <pc:sldMkLst>
          <pc:docMk/>
          <pc:sldMk cId="2568113097" sldId="264"/>
        </pc:sldMkLst>
        <pc:spChg chg="mod ord">
          <ac:chgData name="Bardhonia Harding" userId="1e47516d-01e1-4d07-904f-2b17da643156" providerId="ADAL" clId="{15B69772-E33B-4152-AC4E-05CAE37FB87C}" dt="2022-06-07T00:17:56.144" v="108" actId="26606"/>
          <ac:spMkLst>
            <pc:docMk/>
            <pc:sldMk cId="2568113097" sldId="264"/>
            <ac:spMk id="2" creationId="{00000000-0000-0000-0000-000000000000}"/>
          </ac:spMkLst>
        </pc:spChg>
        <pc:spChg chg="mod">
          <ac:chgData name="Bardhonia Harding" userId="1e47516d-01e1-4d07-904f-2b17da643156" providerId="ADAL" clId="{15B69772-E33B-4152-AC4E-05CAE37FB87C}" dt="2022-06-07T00:17:56.149" v="109" actId="26606"/>
          <ac:spMkLst>
            <pc:docMk/>
            <pc:sldMk cId="2568113097" sldId="264"/>
            <ac:spMk id="3" creationId="{00000000-0000-0000-0000-000000000000}"/>
          </ac:spMkLst>
        </pc:spChg>
        <pc:spChg chg="add del mod">
          <ac:chgData name="Bardhonia Harding" userId="1e47516d-01e1-4d07-904f-2b17da643156" providerId="ADAL" clId="{15B69772-E33B-4152-AC4E-05CAE37FB87C}" dt="2022-06-07T00:14:18.790" v="73" actId="478"/>
          <ac:spMkLst>
            <pc:docMk/>
            <pc:sldMk cId="2568113097" sldId="264"/>
            <ac:spMk id="7" creationId="{E8EE37FD-57C1-4755-9FB0-D1A09A903334}"/>
          </ac:spMkLst>
        </pc:spChg>
        <pc:spChg chg="add del">
          <ac:chgData name="Bardhonia Harding" userId="1e47516d-01e1-4d07-904f-2b17da643156" providerId="ADAL" clId="{15B69772-E33B-4152-AC4E-05CAE37FB87C}" dt="2022-06-07T00:17:56.149" v="109" actId="26606"/>
          <ac:spMkLst>
            <pc:docMk/>
            <pc:sldMk cId="2568113097" sldId="264"/>
            <ac:spMk id="8" creationId="{888FA52F-675E-4661-BA16-455C93943049}"/>
          </ac:spMkLst>
        </pc:spChg>
        <pc:spChg chg="add del">
          <ac:chgData name="Bardhonia Harding" userId="1e47516d-01e1-4d07-904f-2b17da643156" providerId="ADAL" clId="{15B69772-E33B-4152-AC4E-05CAE37FB87C}" dt="2022-06-07T00:17:46.434" v="100" actId="26606"/>
          <ac:spMkLst>
            <pc:docMk/>
            <pc:sldMk cId="2568113097" sldId="264"/>
            <ac:spMk id="15" creationId="{8E7CFAA6-1DBB-43B0-BD82-2FB83CF4E4A4}"/>
          </ac:spMkLst>
        </pc:spChg>
        <pc:spChg chg="add del">
          <ac:chgData name="Bardhonia Harding" userId="1e47516d-01e1-4d07-904f-2b17da643156" providerId="ADAL" clId="{15B69772-E33B-4152-AC4E-05CAE37FB87C}" dt="2022-06-07T00:17:47.813" v="102" actId="26606"/>
          <ac:spMkLst>
            <pc:docMk/>
            <pc:sldMk cId="2568113097" sldId="264"/>
            <ac:spMk id="19" creationId="{788D80A3-503A-400A-9D7F-99EC3CE0654D}"/>
          </ac:spMkLst>
        </pc:spChg>
        <pc:spChg chg="add del">
          <ac:chgData name="Bardhonia Harding" userId="1e47516d-01e1-4d07-904f-2b17da643156" providerId="ADAL" clId="{15B69772-E33B-4152-AC4E-05CAE37FB87C}" dt="2022-06-07T00:17:49.752" v="104" actId="26606"/>
          <ac:spMkLst>
            <pc:docMk/>
            <pc:sldMk cId="2568113097" sldId="264"/>
            <ac:spMk id="21" creationId="{7354C0EE-CF6F-41B8-ABB8-549A512AF4D4}"/>
          </ac:spMkLst>
        </pc:spChg>
        <pc:spChg chg="add del">
          <ac:chgData name="Bardhonia Harding" userId="1e47516d-01e1-4d07-904f-2b17da643156" providerId="ADAL" clId="{15B69772-E33B-4152-AC4E-05CAE37FB87C}" dt="2022-06-07T00:17:49.752" v="104" actId="26606"/>
          <ac:spMkLst>
            <pc:docMk/>
            <pc:sldMk cId="2568113097" sldId="264"/>
            <ac:spMk id="22" creationId="{7C7E1896-2992-48D4-85AC-95AB8AB147EA}"/>
          </ac:spMkLst>
        </pc:spChg>
        <pc:spChg chg="add del">
          <ac:chgData name="Bardhonia Harding" userId="1e47516d-01e1-4d07-904f-2b17da643156" providerId="ADAL" clId="{15B69772-E33B-4152-AC4E-05CAE37FB87C}" dt="2022-06-07T00:17:53.376" v="106" actId="26606"/>
          <ac:spMkLst>
            <pc:docMk/>
            <pc:sldMk cId="2568113097" sldId="264"/>
            <ac:spMk id="24" creationId="{67218665-EA77-40EC-8172-4F17E2DEDB3D}"/>
          </ac:spMkLst>
        </pc:spChg>
        <pc:spChg chg="add del">
          <ac:chgData name="Bardhonia Harding" userId="1e47516d-01e1-4d07-904f-2b17da643156" providerId="ADAL" clId="{15B69772-E33B-4152-AC4E-05CAE37FB87C}" dt="2022-06-07T00:17:56.144" v="108" actId="26606"/>
          <ac:spMkLst>
            <pc:docMk/>
            <pc:sldMk cId="2568113097" sldId="264"/>
            <ac:spMk id="26" creationId="{110524E9-E361-435E-93CC-D891398D1EE8}"/>
          </ac:spMkLst>
        </pc:spChg>
        <pc:spChg chg="add del">
          <ac:chgData name="Bardhonia Harding" userId="1e47516d-01e1-4d07-904f-2b17da643156" providerId="ADAL" clId="{15B69772-E33B-4152-AC4E-05CAE37FB87C}" dt="2022-06-07T00:17:56.144" v="108" actId="26606"/>
          <ac:spMkLst>
            <pc:docMk/>
            <pc:sldMk cId="2568113097" sldId="264"/>
            <ac:spMk id="27" creationId="{AD6F6937-3B5A-4391-9F37-58A571B362A9}"/>
          </ac:spMkLst>
        </pc:spChg>
        <pc:spChg chg="add del">
          <ac:chgData name="Bardhonia Harding" userId="1e47516d-01e1-4d07-904f-2b17da643156" providerId="ADAL" clId="{15B69772-E33B-4152-AC4E-05CAE37FB87C}" dt="2022-06-07T00:17:56.144" v="108" actId="26606"/>
          <ac:spMkLst>
            <pc:docMk/>
            <pc:sldMk cId="2568113097" sldId="264"/>
            <ac:spMk id="28" creationId="{C962AC3C-FEB4-4C6A-8CA6-D570CD0098A9}"/>
          </ac:spMkLst>
        </pc:spChg>
        <pc:spChg chg="add">
          <ac:chgData name="Bardhonia Harding" userId="1e47516d-01e1-4d07-904f-2b17da643156" providerId="ADAL" clId="{15B69772-E33B-4152-AC4E-05CAE37FB87C}" dt="2022-06-07T00:17:56.149" v="109" actId="26606"/>
          <ac:spMkLst>
            <pc:docMk/>
            <pc:sldMk cId="2568113097" sldId="264"/>
            <ac:spMk id="30" creationId="{888FA52F-675E-4661-BA16-455C93943049}"/>
          </ac:spMkLst>
        </pc:spChg>
        <pc:cxnChg chg="add del">
          <ac:chgData name="Bardhonia Harding" userId="1e47516d-01e1-4d07-904f-2b17da643156" providerId="ADAL" clId="{15B69772-E33B-4152-AC4E-05CAE37FB87C}" dt="2022-06-07T00:17:56.149" v="109" actId="26606"/>
          <ac:cxnSpMkLst>
            <pc:docMk/>
            <pc:sldMk cId="2568113097" sldId="264"/>
            <ac:cxnSpMk id="10" creationId="{07BC4E14-913C-46C0-ABF7-BDDAEC08A367}"/>
          </ac:cxnSpMkLst>
        </pc:cxnChg>
        <pc:cxnChg chg="add del">
          <ac:chgData name="Bardhonia Harding" userId="1e47516d-01e1-4d07-904f-2b17da643156" providerId="ADAL" clId="{15B69772-E33B-4152-AC4E-05CAE37FB87C}" dt="2022-06-07T00:17:46.434" v="100" actId="26606"/>
          <ac:cxnSpMkLst>
            <pc:docMk/>
            <pc:sldMk cId="2568113097" sldId="264"/>
            <ac:cxnSpMk id="17" creationId="{9E13708B-D2E3-41E3-BD49-F910056473ED}"/>
          </ac:cxnSpMkLst>
        </pc:cxnChg>
        <pc:cxnChg chg="add">
          <ac:chgData name="Bardhonia Harding" userId="1e47516d-01e1-4d07-904f-2b17da643156" providerId="ADAL" clId="{15B69772-E33B-4152-AC4E-05CAE37FB87C}" dt="2022-06-07T00:17:56.149" v="109" actId="26606"/>
          <ac:cxnSpMkLst>
            <pc:docMk/>
            <pc:sldMk cId="2568113097" sldId="264"/>
            <ac:cxnSpMk id="31" creationId="{07BC4E14-913C-46C0-ABF7-BDDAEC08A367}"/>
          </ac:cxnSpMkLst>
        </pc:cxnChg>
      </pc:sldChg>
      <pc:sldChg chg="addSp modSp mod">
        <pc:chgData name="Bardhonia Harding" userId="1e47516d-01e1-4d07-904f-2b17da643156" providerId="ADAL" clId="{15B69772-E33B-4152-AC4E-05CAE37FB87C}" dt="2022-06-06T23:50:05.593" v="42" actId="1076"/>
        <pc:sldMkLst>
          <pc:docMk/>
          <pc:sldMk cId="90910231" sldId="272"/>
        </pc:sldMkLst>
        <pc:spChg chg="add mod">
          <ac:chgData name="Bardhonia Harding" userId="1e47516d-01e1-4d07-904f-2b17da643156" providerId="ADAL" clId="{15B69772-E33B-4152-AC4E-05CAE37FB87C}" dt="2022-06-06T23:50:05.593" v="42" actId="1076"/>
          <ac:spMkLst>
            <pc:docMk/>
            <pc:sldMk cId="90910231" sldId="272"/>
            <ac:spMk id="50" creationId="{B922FA64-EBC4-4691-9388-9B80B3EBD718}"/>
          </ac:spMkLst>
        </pc:spChg>
      </pc:sldChg>
      <pc:sldChg chg="ord">
        <pc:chgData name="Bardhonia Harding" userId="1e47516d-01e1-4d07-904f-2b17da643156" providerId="ADAL" clId="{15B69772-E33B-4152-AC4E-05CAE37FB87C}" dt="2022-06-06T23:44:05.142" v="1"/>
        <pc:sldMkLst>
          <pc:docMk/>
          <pc:sldMk cId="2224922302" sldId="283"/>
        </pc:sldMkLst>
      </pc:sldChg>
      <pc:sldChg chg="ord">
        <pc:chgData name="Bardhonia Harding" userId="1e47516d-01e1-4d07-904f-2b17da643156" providerId="ADAL" clId="{15B69772-E33B-4152-AC4E-05CAE37FB87C}" dt="2022-06-06T23:44:05.142" v="1"/>
        <pc:sldMkLst>
          <pc:docMk/>
          <pc:sldMk cId="700980177" sldId="284"/>
        </pc:sldMkLst>
      </pc:sldChg>
      <pc:sldChg chg="addSp modSp modNotesTx">
        <pc:chgData name="Bardhonia Harding" userId="1e47516d-01e1-4d07-904f-2b17da643156" providerId="ADAL" clId="{15B69772-E33B-4152-AC4E-05CAE37FB87C}" dt="2022-06-07T01:34:12.317" v="147" actId="6549"/>
        <pc:sldMkLst>
          <pc:docMk/>
          <pc:sldMk cId="1308374606" sldId="2893"/>
        </pc:sldMkLst>
        <pc:spChg chg="add mod">
          <ac:chgData name="Bardhonia Harding" userId="1e47516d-01e1-4d07-904f-2b17da643156" providerId="ADAL" clId="{15B69772-E33B-4152-AC4E-05CAE37FB87C}" dt="2022-06-07T01:33:38.497" v="139"/>
          <ac:spMkLst>
            <pc:docMk/>
            <pc:sldMk cId="1308374606" sldId="2893"/>
            <ac:spMk id="46" creationId="{2807BA2F-D063-4CA0-B733-2BF557B82764}"/>
          </ac:spMkLst>
        </pc:spChg>
      </pc:sldChg>
      <pc:sldChg chg="addSp modSp modNotesTx">
        <pc:chgData name="Bardhonia Harding" userId="1e47516d-01e1-4d07-904f-2b17da643156" providerId="ADAL" clId="{15B69772-E33B-4152-AC4E-05CAE37FB87C}" dt="2022-06-07T01:34:08.732" v="146" actId="6549"/>
        <pc:sldMkLst>
          <pc:docMk/>
          <pc:sldMk cId="3267829936" sldId="2894"/>
        </pc:sldMkLst>
        <pc:spChg chg="add mod">
          <ac:chgData name="Bardhonia Harding" userId="1e47516d-01e1-4d07-904f-2b17da643156" providerId="ADAL" clId="{15B69772-E33B-4152-AC4E-05CAE37FB87C}" dt="2022-06-07T01:33:42.392" v="140"/>
          <ac:spMkLst>
            <pc:docMk/>
            <pc:sldMk cId="3267829936" sldId="2894"/>
            <ac:spMk id="34" creationId="{AE54D320-1D94-4CD2-82A7-071034DD4DE9}"/>
          </ac:spMkLst>
        </pc:spChg>
      </pc:sldChg>
      <pc:sldChg chg="addSp modSp modNotesTx">
        <pc:chgData name="Bardhonia Harding" userId="1e47516d-01e1-4d07-904f-2b17da643156" providerId="ADAL" clId="{15B69772-E33B-4152-AC4E-05CAE37FB87C}" dt="2022-06-07T01:34:03.675" v="145" actId="6549"/>
        <pc:sldMkLst>
          <pc:docMk/>
          <pc:sldMk cId="3775752358" sldId="2895"/>
        </pc:sldMkLst>
        <pc:spChg chg="add mod">
          <ac:chgData name="Bardhonia Harding" userId="1e47516d-01e1-4d07-904f-2b17da643156" providerId="ADAL" clId="{15B69772-E33B-4152-AC4E-05CAE37FB87C}" dt="2022-06-07T01:33:44.240" v="141"/>
          <ac:spMkLst>
            <pc:docMk/>
            <pc:sldMk cId="3775752358" sldId="2895"/>
            <ac:spMk id="53" creationId="{9D019262-8484-4154-8F58-0E3245E20B56}"/>
          </ac:spMkLst>
        </pc:spChg>
      </pc:sldChg>
      <pc:sldChg chg="addSp modSp modNotesTx">
        <pc:chgData name="Bardhonia Harding" userId="1e47516d-01e1-4d07-904f-2b17da643156" providerId="ADAL" clId="{15B69772-E33B-4152-AC4E-05CAE37FB87C}" dt="2022-06-07T01:34:00.380" v="144" actId="6549"/>
        <pc:sldMkLst>
          <pc:docMk/>
          <pc:sldMk cId="2828750509" sldId="2897"/>
        </pc:sldMkLst>
        <pc:spChg chg="add mod">
          <ac:chgData name="Bardhonia Harding" userId="1e47516d-01e1-4d07-904f-2b17da643156" providerId="ADAL" clId="{15B69772-E33B-4152-AC4E-05CAE37FB87C}" dt="2022-06-07T01:33:46.138" v="142"/>
          <ac:spMkLst>
            <pc:docMk/>
            <pc:sldMk cId="2828750509" sldId="2897"/>
            <ac:spMk id="34" creationId="{7A8639DD-CE29-423F-B0FD-F94229C76994}"/>
          </ac:spMkLst>
        </pc:spChg>
      </pc:sldChg>
      <pc:sldChg chg="addSp modSp del mod">
        <pc:chgData name="Bardhonia Harding" userId="1e47516d-01e1-4d07-904f-2b17da643156" providerId="ADAL" clId="{15B69772-E33B-4152-AC4E-05CAE37FB87C}" dt="2022-06-07T01:33:26.116" v="137" actId="47"/>
        <pc:sldMkLst>
          <pc:docMk/>
          <pc:sldMk cId="4210296697" sldId="2901"/>
        </pc:sldMkLst>
        <pc:spChg chg="add mod">
          <ac:chgData name="Bardhonia Harding" userId="1e47516d-01e1-4d07-904f-2b17da643156" providerId="ADAL" clId="{15B69772-E33B-4152-AC4E-05CAE37FB87C}" dt="2022-06-07T01:32:56.065" v="135" actId="20577"/>
          <ac:spMkLst>
            <pc:docMk/>
            <pc:sldMk cId="4210296697" sldId="2901"/>
            <ac:spMk id="8" creationId="{7F299EA1-0D23-4E6C-8C3A-77EDBCE7F530}"/>
          </ac:spMkLst>
        </pc:spChg>
      </pc:sldChg>
      <pc:sldChg chg="addSp modSp mod modNotesTx">
        <pc:chgData name="Bardhonia Harding" userId="1e47516d-01e1-4d07-904f-2b17da643156" providerId="ADAL" clId="{15B69772-E33B-4152-AC4E-05CAE37FB87C}" dt="2022-06-07T01:33:31.503" v="138" actId="1076"/>
        <pc:sldMkLst>
          <pc:docMk/>
          <pc:sldMk cId="1692595508" sldId="2903"/>
        </pc:sldMkLst>
        <pc:spChg chg="add mod">
          <ac:chgData name="Bardhonia Harding" userId="1e47516d-01e1-4d07-904f-2b17da643156" providerId="ADAL" clId="{15B69772-E33B-4152-AC4E-05CAE37FB87C}" dt="2022-06-07T01:33:31.503" v="138" actId="1076"/>
          <ac:spMkLst>
            <pc:docMk/>
            <pc:sldMk cId="1692595508" sldId="2903"/>
            <ac:spMk id="31" creationId="{D4175CDA-018E-43E4-8F8B-8B76BEA2AE29}"/>
          </ac:spMkLst>
        </pc:spChg>
      </pc:sldChg>
      <pc:sldChg chg="modNotesTx">
        <pc:chgData name="Bardhonia Harding" userId="1e47516d-01e1-4d07-904f-2b17da643156" providerId="ADAL" clId="{15B69772-E33B-4152-AC4E-05CAE37FB87C}" dt="2022-06-07T01:33:55.112" v="143" actId="6549"/>
        <pc:sldMkLst>
          <pc:docMk/>
          <pc:sldMk cId="1842547582" sldId="290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444F1D85-9108-4DA5-BA3C-EDEAFD21675B}">
      <dgm:prSet/>
      <dgm:spPr/>
      <dgm:t>
        <a:bodyPr/>
        <a:lstStyle/>
        <a:p>
          <a:r>
            <a:rPr lang="en-US"/>
            <a:t>When do/did the most accidents happen?</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361F769A-D962-474C-9101-1E000BB30317}">
      <dgm:prSet/>
      <dgm:spPr/>
      <dgm:t>
        <a:bodyPr/>
        <a:lstStyle/>
        <a:p>
          <a:r>
            <a:rPr lang="en-US"/>
            <a:t>How do the available factors contribute to accident seriousness?</a:t>
          </a:r>
        </a:p>
      </dgm:t>
    </dgm:pt>
    <dgm:pt modelId="{8D15019A-4A71-4ECF-BD55-8E83AF2DADDD}" type="parTrans" cxnId="{7F3ED221-D698-4E74-85CE-5AF30A4BD826}">
      <dgm:prSet/>
      <dgm:spPr/>
      <dgm:t>
        <a:bodyPr/>
        <a:lstStyle/>
        <a:p>
          <a:endParaRPr lang="en-US"/>
        </a:p>
      </dgm:t>
    </dgm:pt>
    <dgm:pt modelId="{AE21602D-18AC-4CFE-AE66-5372D8E35C81}" type="sibTrans" cxnId="{7F3ED221-D698-4E74-85CE-5AF30A4BD826}">
      <dgm:prSet/>
      <dgm:spPr/>
      <dgm:t>
        <a:bodyPr/>
        <a:lstStyle/>
        <a:p>
          <a:endParaRPr lang="en-US"/>
        </a:p>
      </dgm:t>
    </dgm:pt>
    <dgm:pt modelId="{DFCD75AB-2A8C-4BCC-882E-8826F19A575E}">
      <dgm:prSet/>
      <dgm:spPr/>
      <dgm:t>
        <a:bodyPr/>
        <a:lstStyle/>
        <a:p>
          <a:r>
            <a:rPr lang="en-US"/>
            <a:t>Can we create a machine learning algorithm that correctly predicts the severity of accidents?</a:t>
          </a:r>
        </a:p>
      </dgm:t>
    </dgm:pt>
    <dgm:pt modelId="{0933A1E7-BEBE-4602-91F6-691EA5D28F67}" type="parTrans" cxnId="{D831D088-34D9-43F4-A8B4-058D37604B5A}">
      <dgm:prSet/>
      <dgm:spPr/>
      <dgm:t>
        <a:bodyPr/>
        <a:lstStyle/>
        <a:p>
          <a:endParaRPr lang="en-US"/>
        </a:p>
      </dgm:t>
    </dgm:pt>
    <dgm:pt modelId="{81B587F4-05CA-4687-A4F1-BBA29314863F}" type="sibTrans" cxnId="{D831D088-34D9-43F4-A8B4-058D37604B5A}">
      <dgm:prSet/>
      <dgm:spPr/>
      <dgm:t>
        <a:bodyPr/>
        <a:lstStyle/>
        <a:p>
          <a:endParaRPr lang="en-US"/>
        </a:p>
      </dgm:t>
    </dgm:pt>
    <dgm:pt modelId="{0FD19B8B-779E-426D-A8F5-E5466016A32B}">
      <dgm:prSet/>
      <dgm:spPr/>
      <dgm:t>
        <a:bodyPr/>
        <a:lstStyle/>
        <a:p>
          <a:r>
            <a:rPr lang="en-US"/>
            <a:t>Can we forecast the number of accidents in upcoming years based on the information available?</a:t>
          </a:r>
        </a:p>
      </dgm:t>
    </dgm:pt>
    <dgm:pt modelId="{0164F4B9-723C-460E-A7C0-02A2D2386DDA}" type="parTrans" cxnId="{13EF3694-EC45-4449-ADDA-9D2EEC68471E}">
      <dgm:prSet/>
      <dgm:spPr/>
      <dgm:t>
        <a:bodyPr/>
        <a:lstStyle/>
        <a:p>
          <a:endParaRPr lang="en-US"/>
        </a:p>
      </dgm:t>
    </dgm:pt>
    <dgm:pt modelId="{F8412DEF-9DC5-422B-BC91-F9C11CC1E6B2}" type="sibTrans" cxnId="{13EF3694-EC45-4449-ADDA-9D2EEC68471E}">
      <dgm:prSet/>
      <dgm:spPr/>
      <dgm:t>
        <a:bodyPr/>
        <a:lstStyle/>
        <a:p>
          <a:endParaRPr lang="en-US"/>
        </a:p>
      </dgm:t>
    </dgm:pt>
    <dgm:pt modelId="{37B10296-79CB-401F-A397-E859A511288C}">
      <dgm:prSet/>
      <dgm:spPr/>
      <dgm:t>
        <a:bodyPr/>
        <a:lstStyle/>
        <a:p>
          <a:r>
            <a:rPr lang="en-US"/>
            <a:t>What are the limitations of the current data?</a:t>
          </a:r>
        </a:p>
      </dgm:t>
    </dgm:pt>
    <dgm:pt modelId="{C042B0C7-2DE1-4946-A0CB-FF2ECBBE7422}" type="parTrans" cxnId="{D3120D12-137B-45F2-AF5A-00AA350C08EC}">
      <dgm:prSet/>
      <dgm:spPr/>
      <dgm:t>
        <a:bodyPr/>
        <a:lstStyle/>
        <a:p>
          <a:endParaRPr lang="en-US"/>
        </a:p>
      </dgm:t>
    </dgm:pt>
    <dgm:pt modelId="{645A92D1-4900-41EF-85D8-209172636D8E}" type="sibTrans" cxnId="{D3120D12-137B-45F2-AF5A-00AA350C08EC}">
      <dgm:prSet/>
      <dgm:spPr/>
      <dgm:t>
        <a:bodyPr/>
        <a:lstStyle/>
        <a:p>
          <a:endParaRPr lang="en-US"/>
        </a:p>
      </dgm:t>
    </dgm:pt>
    <dgm:pt modelId="{57FAD504-C198-4ABE-A0A3-7E05F371BD30}">
      <dgm:prSet/>
      <dgm:spPr/>
      <dgm:t>
        <a:bodyPr/>
        <a:lstStyle/>
        <a:p>
          <a:r>
            <a:rPr lang="en-US"/>
            <a:t>What things would help this research to be more accurate?</a:t>
          </a:r>
        </a:p>
      </dgm:t>
    </dgm:pt>
    <dgm:pt modelId="{8972EE1D-FA7E-4F3F-B60A-8A304A3DC18E}" type="parTrans" cxnId="{131F6A98-5D0B-4086-B696-83E11FCE5BDF}">
      <dgm:prSet/>
      <dgm:spPr/>
      <dgm:t>
        <a:bodyPr/>
        <a:lstStyle/>
        <a:p>
          <a:endParaRPr lang="en-US"/>
        </a:p>
      </dgm:t>
    </dgm:pt>
    <dgm:pt modelId="{95AD8A58-AB28-4723-9DB8-BE515594DAAD}" type="sibTrans" cxnId="{131F6A98-5D0B-4086-B696-83E11FCE5BDF}">
      <dgm:prSet/>
      <dgm:spPr/>
      <dgm:t>
        <a:bodyPr/>
        <a:lstStyle/>
        <a:p>
          <a:endParaRPr lang="en-US"/>
        </a:p>
      </dgm:t>
    </dgm:pt>
    <dgm:pt modelId="{EFC877EC-E548-49FC-ABE0-A3BA284E9BB1}" type="pres">
      <dgm:prSet presAssocID="{0880BD2D-8F05-4FC6-8464-73A8F778674D}" presName="diagram" presStyleCnt="0">
        <dgm:presLayoutVars>
          <dgm:dir/>
          <dgm:resizeHandles val="exact"/>
        </dgm:presLayoutVars>
      </dgm:prSet>
      <dgm:spPr/>
    </dgm:pt>
    <dgm:pt modelId="{F3A05190-6CB6-4991-B3C8-5F9DB1DF727E}" type="pres">
      <dgm:prSet presAssocID="{444F1D85-9108-4DA5-BA3C-EDEAFD21675B}" presName="node" presStyleLbl="node1" presStyleIdx="0" presStyleCnt="6">
        <dgm:presLayoutVars>
          <dgm:bulletEnabled val="1"/>
        </dgm:presLayoutVars>
      </dgm:prSet>
      <dgm:spPr/>
    </dgm:pt>
    <dgm:pt modelId="{351E8718-8796-4799-A7F7-92A6235FE67C}" type="pres">
      <dgm:prSet presAssocID="{B658901F-4BB1-4ACF-84CE-61E4D6DF8F2B}" presName="sibTrans" presStyleCnt="0"/>
      <dgm:spPr/>
    </dgm:pt>
    <dgm:pt modelId="{78837D9F-3C3B-4FC7-B161-E056662AD4C3}" type="pres">
      <dgm:prSet presAssocID="{361F769A-D962-474C-9101-1E000BB30317}" presName="node" presStyleLbl="node1" presStyleIdx="1" presStyleCnt="6">
        <dgm:presLayoutVars>
          <dgm:bulletEnabled val="1"/>
        </dgm:presLayoutVars>
      </dgm:prSet>
      <dgm:spPr/>
    </dgm:pt>
    <dgm:pt modelId="{E34C3A50-8040-49FE-848A-13BDA1CDB324}" type="pres">
      <dgm:prSet presAssocID="{AE21602D-18AC-4CFE-AE66-5372D8E35C81}" presName="sibTrans" presStyleCnt="0"/>
      <dgm:spPr/>
    </dgm:pt>
    <dgm:pt modelId="{71D95371-A739-4132-9867-9F00375E241C}" type="pres">
      <dgm:prSet presAssocID="{DFCD75AB-2A8C-4BCC-882E-8826F19A575E}" presName="node" presStyleLbl="node1" presStyleIdx="2" presStyleCnt="6">
        <dgm:presLayoutVars>
          <dgm:bulletEnabled val="1"/>
        </dgm:presLayoutVars>
      </dgm:prSet>
      <dgm:spPr/>
    </dgm:pt>
    <dgm:pt modelId="{EBF4CBED-1D2E-43D1-84EA-752198D332B5}" type="pres">
      <dgm:prSet presAssocID="{81B587F4-05CA-4687-A4F1-BBA29314863F}" presName="sibTrans" presStyleCnt="0"/>
      <dgm:spPr/>
    </dgm:pt>
    <dgm:pt modelId="{02C28C24-65BC-4180-BB50-07FA41BDB56A}" type="pres">
      <dgm:prSet presAssocID="{0FD19B8B-779E-426D-A8F5-E5466016A32B}" presName="node" presStyleLbl="node1" presStyleIdx="3" presStyleCnt="6">
        <dgm:presLayoutVars>
          <dgm:bulletEnabled val="1"/>
        </dgm:presLayoutVars>
      </dgm:prSet>
      <dgm:spPr/>
    </dgm:pt>
    <dgm:pt modelId="{6DBE0C07-6E0B-4C30-80AF-EFEAF728DE71}" type="pres">
      <dgm:prSet presAssocID="{F8412DEF-9DC5-422B-BC91-F9C11CC1E6B2}" presName="sibTrans" presStyleCnt="0"/>
      <dgm:spPr/>
    </dgm:pt>
    <dgm:pt modelId="{CBF62807-F6E0-4A10-A27F-F6FC940E7872}" type="pres">
      <dgm:prSet presAssocID="{37B10296-79CB-401F-A397-E859A511288C}" presName="node" presStyleLbl="node1" presStyleIdx="4" presStyleCnt="6">
        <dgm:presLayoutVars>
          <dgm:bulletEnabled val="1"/>
        </dgm:presLayoutVars>
      </dgm:prSet>
      <dgm:spPr/>
    </dgm:pt>
    <dgm:pt modelId="{7A65DDC6-87D5-42A4-ABAF-728B05BEE334}" type="pres">
      <dgm:prSet presAssocID="{645A92D1-4900-41EF-85D8-209172636D8E}" presName="sibTrans" presStyleCnt="0"/>
      <dgm:spPr/>
    </dgm:pt>
    <dgm:pt modelId="{53141C08-069C-40E0-A298-E7C109CAB959}" type="pres">
      <dgm:prSet presAssocID="{57FAD504-C198-4ABE-A0A3-7E05F371BD30}" presName="node" presStyleLbl="node1" presStyleIdx="5" presStyleCnt="6">
        <dgm:presLayoutVars>
          <dgm:bulletEnabled val="1"/>
        </dgm:presLayoutVars>
      </dgm:prSet>
      <dgm:spPr/>
    </dgm:pt>
  </dgm:ptLst>
  <dgm:cxnLst>
    <dgm:cxn modelId="{79488604-0C7C-400A-AC3E-AA6683ED708F}" srcId="{0880BD2D-8F05-4FC6-8464-73A8F778674D}" destId="{444F1D85-9108-4DA5-BA3C-EDEAFD21675B}" srcOrd="0" destOrd="0" parTransId="{F1A00E0D-6C7B-42CC-87D9-A51E4DC73400}" sibTransId="{B658901F-4BB1-4ACF-84CE-61E4D6DF8F2B}"/>
    <dgm:cxn modelId="{D3120D12-137B-45F2-AF5A-00AA350C08EC}" srcId="{0880BD2D-8F05-4FC6-8464-73A8F778674D}" destId="{37B10296-79CB-401F-A397-E859A511288C}" srcOrd="4" destOrd="0" parTransId="{C042B0C7-2DE1-4946-A0CB-FF2ECBBE7422}" sibTransId="{645A92D1-4900-41EF-85D8-209172636D8E}"/>
    <dgm:cxn modelId="{7F3ED221-D698-4E74-85CE-5AF30A4BD826}" srcId="{0880BD2D-8F05-4FC6-8464-73A8F778674D}" destId="{361F769A-D962-474C-9101-1E000BB30317}" srcOrd="1" destOrd="0" parTransId="{8D15019A-4A71-4ECF-BD55-8E83AF2DADDD}" sibTransId="{AE21602D-18AC-4CFE-AE66-5372D8E35C81}"/>
    <dgm:cxn modelId="{C42A8327-D793-4C48-B9E7-E9B3F7CAB402}" type="presOf" srcId="{361F769A-D962-474C-9101-1E000BB30317}" destId="{78837D9F-3C3B-4FC7-B161-E056662AD4C3}" srcOrd="0" destOrd="0" presId="urn:microsoft.com/office/officeart/2005/8/layout/default"/>
    <dgm:cxn modelId="{B25D3043-E39E-4FDB-ABD3-9C3C05692C02}" type="presOf" srcId="{57FAD504-C198-4ABE-A0A3-7E05F371BD30}" destId="{53141C08-069C-40E0-A298-E7C109CAB959}" srcOrd="0" destOrd="0" presId="urn:microsoft.com/office/officeart/2005/8/layout/default"/>
    <dgm:cxn modelId="{64353982-6167-4A45-A97C-5D085AC6029E}" type="presOf" srcId="{37B10296-79CB-401F-A397-E859A511288C}" destId="{CBF62807-F6E0-4A10-A27F-F6FC940E7872}" srcOrd="0" destOrd="0" presId="urn:microsoft.com/office/officeart/2005/8/layout/default"/>
    <dgm:cxn modelId="{D831D088-34D9-43F4-A8B4-058D37604B5A}" srcId="{0880BD2D-8F05-4FC6-8464-73A8F778674D}" destId="{DFCD75AB-2A8C-4BCC-882E-8826F19A575E}" srcOrd="2" destOrd="0" parTransId="{0933A1E7-BEBE-4602-91F6-691EA5D28F67}" sibTransId="{81B587F4-05CA-4687-A4F1-BBA29314863F}"/>
    <dgm:cxn modelId="{13EF3694-EC45-4449-ADDA-9D2EEC68471E}" srcId="{0880BD2D-8F05-4FC6-8464-73A8F778674D}" destId="{0FD19B8B-779E-426D-A8F5-E5466016A32B}" srcOrd="3" destOrd="0" parTransId="{0164F4B9-723C-460E-A7C0-02A2D2386DDA}" sibTransId="{F8412DEF-9DC5-422B-BC91-F9C11CC1E6B2}"/>
    <dgm:cxn modelId="{131F6A98-5D0B-4086-B696-83E11FCE5BDF}" srcId="{0880BD2D-8F05-4FC6-8464-73A8F778674D}" destId="{57FAD504-C198-4ABE-A0A3-7E05F371BD30}" srcOrd="5" destOrd="0" parTransId="{8972EE1D-FA7E-4F3F-B60A-8A304A3DC18E}" sibTransId="{95AD8A58-AB28-4723-9DB8-BE515594DAAD}"/>
    <dgm:cxn modelId="{3D3CC5BB-B08F-4615-9BDB-3857F7586601}" type="presOf" srcId="{0880BD2D-8F05-4FC6-8464-73A8F778674D}" destId="{EFC877EC-E548-49FC-ABE0-A3BA284E9BB1}" srcOrd="0" destOrd="0" presId="urn:microsoft.com/office/officeart/2005/8/layout/default"/>
    <dgm:cxn modelId="{74BC16C3-273C-425F-8DA8-0FD8892DD7B6}" type="presOf" srcId="{444F1D85-9108-4DA5-BA3C-EDEAFD21675B}" destId="{F3A05190-6CB6-4991-B3C8-5F9DB1DF727E}" srcOrd="0" destOrd="0" presId="urn:microsoft.com/office/officeart/2005/8/layout/default"/>
    <dgm:cxn modelId="{E03EA5CE-2F44-41EC-ABD5-4373B439CF13}" type="presOf" srcId="{DFCD75AB-2A8C-4BCC-882E-8826F19A575E}" destId="{71D95371-A739-4132-9867-9F00375E241C}" srcOrd="0" destOrd="0" presId="urn:microsoft.com/office/officeart/2005/8/layout/default"/>
    <dgm:cxn modelId="{30CAF2FE-4AB3-459C-8D54-C6D045D57AF2}" type="presOf" srcId="{0FD19B8B-779E-426D-A8F5-E5466016A32B}" destId="{02C28C24-65BC-4180-BB50-07FA41BDB56A}" srcOrd="0" destOrd="0" presId="urn:microsoft.com/office/officeart/2005/8/layout/default"/>
    <dgm:cxn modelId="{38DE7998-08F1-49F6-8DFF-50DC0F6A9DDB}" type="presParOf" srcId="{EFC877EC-E548-49FC-ABE0-A3BA284E9BB1}" destId="{F3A05190-6CB6-4991-B3C8-5F9DB1DF727E}" srcOrd="0" destOrd="0" presId="urn:microsoft.com/office/officeart/2005/8/layout/default"/>
    <dgm:cxn modelId="{6DEAAFA0-10A1-49B5-AA5A-1B236E5E8063}" type="presParOf" srcId="{EFC877EC-E548-49FC-ABE0-A3BA284E9BB1}" destId="{351E8718-8796-4799-A7F7-92A6235FE67C}" srcOrd="1" destOrd="0" presId="urn:microsoft.com/office/officeart/2005/8/layout/default"/>
    <dgm:cxn modelId="{F88FA591-3D99-4383-BB18-B66ACE2B3C5C}" type="presParOf" srcId="{EFC877EC-E548-49FC-ABE0-A3BA284E9BB1}" destId="{78837D9F-3C3B-4FC7-B161-E056662AD4C3}" srcOrd="2" destOrd="0" presId="urn:microsoft.com/office/officeart/2005/8/layout/default"/>
    <dgm:cxn modelId="{68BDDF22-9573-4441-8049-C783A7470D5B}" type="presParOf" srcId="{EFC877EC-E548-49FC-ABE0-A3BA284E9BB1}" destId="{E34C3A50-8040-49FE-848A-13BDA1CDB324}" srcOrd="3" destOrd="0" presId="urn:microsoft.com/office/officeart/2005/8/layout/default"/>
    <dgm:cxn modelId="{F872C3C4-3DB5-4E27-81CE-6C4A4A9D6FE6}" type="presParOf" srcId="{EFC877EC-E548-49FC-ABE0-A3BA284E9BB1}" destId="{71D95371-A739-4132-9867-9F00375E241C}" srcOrd="4" destOrd="0" presId="urn:microsoft.com/office/officeart/2005/8/layout/default"/>
    <dgm:cxn modelId="{903E3785-32CF-4DD6-A7CD-56F6B56CC834}" type="presParOf" srcId="{EFC877EC-E548-49FC-ABE0-A3BA284E9BB1}" destId="{EBF4CBED-1D2E-43D1-84EA-752198D332B5}" srcOrd="5" destOrd="0" presId="urn:microsoft.com/office/officeart/2005/8/layout/default"/>
    <dgm:cxn modelId="{8C87F377-AF71-47B3-92CD-B45D38C71DF7}" type="presParOf" srcId="{EFC877EC-E548-49FC-ABE0-A3BA284E9BB1}" destId="{02C28C24-65BC-4180-BB50-07FA41BDB56A}" srcOrd="6" destOrd="0" presId="urn:microsoft.com/office/officeart/2005/8/layout/default"/>
    <dgm:cxn modelId="{12159117-8B15-41D8-A8C6-33C13160D4C3}" type="presParOf" srcId="{EFC877EC-E548-49FC-ABE0-A3BA284E9BB1}" destId="{6DBE0C07-6E0B-4C30-80AF-EFEAF728DE71}" srcOrd="7" destOrd="0" presId="urn:microsoft.com/office/officeart/2005/8/layout/default"/>
    <dgm:cxn modelId="{54962F64-BEFE-4C93-AF06-D120279B8906}" type="presParOf" srcId="{EFC877EC-E548-49FC-ABE0-A3BA284E9BB1}" destId="{CBF62807-F6E0-4A10-A27F-F6FC940E7872}" srcOrd="8" destOrd="0" presId="urn:microsoft.com/office/officeart/2005/8/layout/default"/>
    <dgm:cxn modelId="{24C6D437-0000-4556-A16E-3E7CD999E00C}" type="presParOf" srcId="{EFC877EC-E548-49FC-ABE0-A3BA284E9BB1}" destId="{7A65DDC6-87D5-42A4-ABAF-728B05BEE334}" srcOrd="9" destOrd="0" presId="urn:microsoft.com/office/officeart/2005/8/layout/default"/>
    <dgm:cxn modelId="{3BC36347-65C1-4195-B339-FF28C6E4D422}" type="presParOf" srcId="{EFC877EC-E548-49FC-ABE0-A3BA284E9BB1}" destId="{53141C08-069C-40E0-A298-E7C109CAB95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05190-6CB6-4991-B3C8-5F9DB1DF727E}">
      <dsp:nvSpPr>
        <dsp:cNvPr id="0" name=""/>
        <dsp:cNvSpPr/>
      </dsp:nvSpPr>
      <dsp:spPr>
        <a:xfrm>
          <a:off x="949352"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When do/did the most accidents happen?</a:t>
          </a:r>
        </a:p>
      </dsp:txBody>
      <dsp:txXfrm>
        <a:off x="949352" y="940"/>
        <a:ext cx="2767193" cy="1660316"/>
      </dsp:txXfrm>
    </dsp:sp>
    <dsp:sp modelId="{78837D9F-3C3B-4FC7-B161-E056662AD4C3}">
      <dsp:nvSpPr>
        <dsp:cNvPr id="0" name=""/>
        <dsp:cNvSpPr/>
      </dsp:nvSpPr>
      <dsp:spPr>
        <a:xfrm>
          <a:off x="3993265"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How do the available factors contribute to accident seriousness?</a:t>
          </a:r>
        </a:p>
      </dsp:txBody>
      <dsp:txXfrm>
        <a:off x="3993265" y="940"/>
        <a:ext cx="2767193" cy="1660316"/>
      </dsp:txXfrm>
    </dsp:sp>
    <dsp:sp modelId="{71D95371-A739-4132-9867-9F00375E241C}">
      <dsp:nvSpPr>
        <dsp:cNvPr id="0" name=""/>
        <dsp:cNvSpPr/>
      </dsp:nvSpPr>
      <dsp:spPr>
        <a:xfrm>
          <a:off x="7037178" y="940"/>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Can we create a machine learning algorithm that correctly predicts the severity of accidents?</a:t>
          </a:r>
        </a:p>
      </dsp:txBody>
      <dsp:txXfrm>
        <a:off x="7037178" y="940"/>
        <a:ext cx="2767193" cy="1660316"/>
      </dsp:txXfrm>
    </dsp:sp>
    <dsp:sp modelId="{02C28C24-65BC-4180-BB50-07FA41BDB56A}">
      <dsp:nvSpPr>
        <dsp:cNvPr id="0" name=""/>
        <dsp:cNvSpPr/>
      </dsp:nvSpPr>
      <dsp:spPr>
        <a:xfrm>
          <a:off x="949352"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Can we forecast the number of accidents in upcoming years based on the information available?</a:t>
          </a:r>
        </a:p>
      </dsp:txBody>
      <dsp:txXfrm>
        <a:off x="949352" y="1937976"/>
        <a:ext cx="2767193" cy="1660316"/>
      </dsp:txXfrm>
    </dsp:sp>
    <dsp:sp modelId="{CBF62807-F6E0-4A10-A27F-F6FC940E7872}">
      <dsp:nvSpPr>
        <dsp:cNvPr id="0" name=""/>
        <dsp:cNvSpPr/>
      </dsp:nvSpPr>
      <dsp:spPr>
        <a:xfrm>
          <a:off x="3993265"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What are the limitations of the current data?</a:t>
          </a:r>
        </a:p>
      </dsp:txBody>
      <dsp:txXfrm>
        <a:off x="3993265" y="1937976"/>
        <a:ext cx="2767193" cy="1660316"/>
      </dsp:txXfrm>
    </dsp:sp>
    <dsp:sp modelId="{53141C08-069C-40E0-A298-E7C109CAB959}">
      <dsp:nvSpPr>
        <dsp:cNvPr id="0" name=""/>
        <dsp:cNvSpPr/>
      </dsp:nvSpPr>
      <dsp:spPr>
        <a:xfrm>
          <a:off x="7037178" y="1937976"/>
          <a:ext cx="2767193" cy="16603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What things would help this research to be more accurate?</a:t>
          </a:r>
        </a:p>
      </dsp:txBody>
      <dsp:txXfrm>
        <a:off x="7037178" y="1937976"/>
        <a:ext cx="2767193" cy="1660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6/6/2022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6/6/2022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6/6/2022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6/6/2022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6/6/2022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6/6/2022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6/6/2022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6/6/2022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app/profile/kritika1614/viz/Roadaccidents_Toronto_viz/Dashboard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32.sv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hade val="95000"/>
            <a:satMod val="170000"/>
          </a:schemeClr>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070364C-740F-4A4B-AA8B-7FD7069B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3504" y="770467"/>
            <a:ext cx="10782300" cy="3352800"/>
          </a:xfrm>
        </p:spPr>
        <p:txBody>
          <a:bodyPr>
            <a:normAutofit/>
          </a:bodyPr>
          <a:lstStyle/>
          <a:p>
            <a:r>
              <a:rPr lang="en-CA" dirty="0">
                <a:solidFill>
                  <a:schemeClr val="tx1"/>
                </a:solidFill>
              </a:rPr>
              <a:t>CRASH DETECTIVES</a:t>
            </a:r>
          </a:p>
        </p:txBody>
      </p:sp>
      <p:sp>
        <p:nvSpPr>
          <p:cNvPr id="3" name="Subtitle 2"/>
          <p:cNvSpPr>
            <a:spLocks noGrp="1"/>
          </p:cNvSpPr>
          <p:nvPr>
            <p:ph type="subTitle" idx="1"/>
          </p:nvPr>
        </p:nvSpPr>
        <p:spPr>
          <a:xfrm>
            <a:off x="667512" y="4206876"/>
            <a:ext cx="9228201" cy="1645920"/>
          </a:xfrm>
        </p:spPr>
        <p:txBody>
          <a:bodyPr>
            <a:normAutofit/>
          </a:bodyPr>
          <a:lstStyle/>
          <a:p>
            <a:r>
              <a:rPr lang="en-CA" dirty="0">
                <a:solidFill>
                  <a:schemeClr val="tx1">
                    <a:lumMod val="85000"/>
                  </a:schemeClr>
                </a:solidFill>
              </a:rPr>
              <a:t>Analyzing Killed or Seriously Injured Accidents</a:t>
            </a:r>
          </a:p>
          <a:p>
            <a:r>
              <a:rPr lang="en-CA" sz="2400" dirty="0">
                <a:solidFill>
                  <a:schemeClr val="accent1"/>
                </a:solidFill>
              </a:rPr>
              <a:t>Toronto 2006-2020</a:t>
            </a:r>
          </a:p>
        </p:txBody>
      </p:sp>
    </p:spTree>
    <p:extLst>
      <p:ext uri="{BB962C8B-B14F-4D97-AF65-F5344CB8AC3E}">
        <p14:creationId xmlns:p14="http://schemas.microsoft.com/office/powerpoint/2010/main" val="40620562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CC4A892D-088E-4414-965D-1F8C4212F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64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714251"/>
            <a:ext cx="10923638" cy="1125190"/>
          </a:xfrm>
        </p:spPr>
        <p:txBody>
          <a:bodyPr vert="horz" lIns="91440" tIns="45720" rIns="91440" bIns="45720" rtlCol="0" anchor="b">
            <a:normAutofit/>
          </a:bodyPr>
          <a:lstStyle/>
          <a:p>
            <a:pPr>
              <a:lnSpc>
                <a:spcPct val="80000"/>
              </a:lnSpc>
            </a:pPr>
            <a:r>
              <a:rPr lang="en-US" sz="4000" dirty="0">
                <a:solidFill>
                  <a:srgbClr val="FFFFFF"/>
                </a:solidFill>
              </a:rPr>
              <a:t>HEAT MAP FOR WITH &amp; WITHOUT RED LIGHT CAMERAS</a:t>
            </a:r>
          </a:p>
        </p:txBody>
      </p:sp>
      <p:sp>
        <p:nvSpPr>
          <p:cNvPr id="13" name="Rectangle 12">
            <a:extLst>
              <a:ext uri="{FF2B5EF4-FFF2-40B4-BE49-F238E27FC236}">
                <a16:creationId xmlns:a16="http://schemas.microsoft.com/office/drawing/2014/main" id="{472BC85F-BF83-4D6D-A1BC-8EE5822F0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alendar&#10;&#10;Description automatically generated with low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303" y="643467"/>
            <a:ext cx="8703526" cy="3590205"/>
          </a:xfrm>
          <a:prstGeom prst="rect">
            <a:avLst/>
          </a:prstGeom>
        </p:spPr>
      </p:pic>
    </p:spTree>
    <p:extLst>
      <p:ext uri="{BB962C8B-B14F-4D97-AF65-F5344CB8AC3E}">
        <p14:creationId xmlns:p14="http://schemas.microsoft.com/office/powerpoint/2010/main" val="222492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kern="1200" dirty="0"/>
              <a:t>Data cleaning &amp; </a:t>
            </a:r>
          </a:p>
          <a:p>
            <a:pPr algn="ctr"/>
            <a:r>
              <a:rPr lang="en-CA" sz="2000" kern="1200" dirty="0"/>
              <a:t>exploratory analysis</a:t>
            </a:r>
            <a:endParaRPr lang="en-CA" sz="2000"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Machine learning models</a:t>
            </a:r>
            <a:endParaRPr lang="en-US" sz="2000"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Dashboard</a:t>
            </a:r>
            <a:endParaRPr lang="en-US" sz="2000"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
        <p:nvSpPr>
          <p:cNvPr id="50" name="TextBox 49">
            <a:extLst>
              <a:ext uri="{FF2B5EF4-FFF2-40B4-BE49-F238E27FC236}">
                <a16:creationId xmlns:a16="http://schemas.microsoft.com/office/drawing/2014/main" id="{B922FA64-EBC4-4691-9388-9B80B3EBD718}"/>
              </a:ext>
            </a:extLst>
          </p:cNvPr>
          <p:cNvSpPr txBox="1"/>
          <p:nvPr/>
        </p:nvSpPr>
        <p:spPr>
          <a:xfrm>
            <a:off x="7835656" y="15246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9091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vert="horz" lIns="91440" tIns="45720" rIns="91440" bIns="45720" rtlCol="0" anchor="b">
            <a:normAutofit/>
          </a:bodyPr>
          <a:lstStyle/>
          <a:p>
            <a:r>
              <a:rPr lang="en-US" sz="4000">
                <a:solidFill>
                  <a:srgbClr val="FFFFFF"/>
                </a:solidFill>
              </a:rPr>
              <a:t>DASHBOARD</a:t>
            </a:r>
          </a:p>
        </p:txBody>
      </p:sp>
      <p:pic>
        <p:nvPicPr>
          <p:cNvPr id="1026" name="Picture 2" descr="Graphical user interface, chart&#10;&#10;Description automatically generated">
            <a:extLst>
              <a:ext uri="{FF2B5EF4-FFF2-40B4-BE49-F238E27FC236}">
                <a16:creationId xmlns:a16="http://schemas.microsoft.com/office/drawing/2014/main" id="{12D6324B-6033-48A8-99B0-2D0F58225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478"/>
          <a:stretch/>
        </p:blipFill>
        <p:spPr bwMode="auto">
          <a:xfrm>
            <a:off x="633999" y="640080"/>
            <a:ext cx="6278529" cy="55881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247360" y="2419773"/>
            <a:ext cx="3442834" cy="3358092"/>
          </a:xfrm>
        </p:spPr>
        <p:txBody>
          <a:bodyPr vert="horz" lIns="91440" tIns="45720" rIns="91440" bIns="45720" rtlCol="0">
            <a:normAutofit/>
          </a:bodyPr>
          <a:lstStyle/>
          <a:p>
            <a:pPr marL="0" indent="0">
              <a:buNone/>
            </a:pPr>
            <a:r>
              <a:rPr lang="en-US" sz="1800" dirty="0">
                <a:latin typeface="+mj-lt"/>
                <a:hlinkClick r:id="rId3">
                  <a:extLst>
                    <a:ext uri="{A12FA001-AC4F-418D-AE19-62706E023703}">
                      <ahyp:hlinkClr xmlns:ahyp="http://schemas.microsoft.com/office/drawing/2018/hyperlinkcolor" val="tx"/>
                    </a:ext>
                  </a:extLst>
                </a:hlinkClick>
              </a:rPr>
              <a:t>Access Dashboard HERE</a:t>
            </a:r>
            <a:endParaRPr lang="en-US" sz="1800" dirty="0">
              <a:latin typeface="+mj-lt"/>
            </a:endParaRPr>
          </a:p>
        </p:txBody>
      </p:sp>
    </p:spTree>
    <p:extLst>
      <p:ext uri="{BB962C8B-B14F-4D97-AF65-F5344CB8AC3E}">
        <p14:creationId xmlns:p14="http://schemas.microsoft.com/office/powerpoint/2010/main" val="3080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solidFill>
                  <a:srgbClr val="46B3BA"/>
                </a:solidFill>
              </a:rPr>
              <a:t>Machine Learning</a:t>
            </a:r>
            <a:endParaRPr lang="en-CA" dirty="0">
              <a:solidFill>
                <a:srgbClr val="46B3BA"/>
              </a:solidFill>
            </a:endParaRPr>
          </a:p>
        </p:txBody>
      </p:sp>
      <p:sp>
        <p:nvSpPr>
          <p:cNvPr id="3" name="Content Placeholder 2"/>
          <p:cNvSpPr>
            <a:spLocks noGrp="1"/>
          </p:cNvSpPr>
          <p:nvPr>
            <p:ph type="body" idx="1"/>
          </p:nvPr>
        </p:nvSpPr>
        <p:spPr/>
        <p:txBody>
          <a:bodyPr>
            <a:normAutofit lnSpcReduction="10000"/>
          </a:bodyPr>
          <a:lstStyle/>
          <a:p>
            <a:r>
              <a:rPr lang="en-US">
                <a:solidFill>
                  <a:schemeClr val="bg1">
                    <a:lumMod val="50000"/>
                  </a:schemeClr>
                </a:solidFill>
              </a:rPr>
              <a:t>In our machine leaning approach, we will be using</a:t>
            </a:r>
          </a:p>
          <a:p>
            <a:pPr marL="0" indent="0">
              <a:buNone/>
            </a:pPr>
            <a:r>
              <a:rPr lang="en-US">
                <a:solidFill>
                  <a:schemeClr val="bg1">
                    <a:lumMod val="50000"/>
                  </a:schemeClr>
                </a:solidFill>
              </a:rPr>
              <a:t>Classification models </a:t>
            </a:r>
          </a:p>
          <a:p>
            <a:pPr marL="0" indent="0">
              <a:buNone/>
            </a:pPr>
            <a:r>
              <a:rPr lang="en-US">
                <a:solidFill>
                  <a:schemeClr val="bg1">
                    <a:lumMod val="50000"/>
                  </a:schemeClr>
                </a:solidFill>
              </a:rPr>
              <a:t>Random Forest and Gradient Boosting.</a:t>
            </a:r>
            <a:endParaRPr lang="en-CA" dirty="0">
              <a:solidFill>
                <a:schemeClr val="bg1">
                  <a:lumMod val="50000"/>
                </a:schemeClr>
              </a:solidFill>
            </a:endParaRPr>
          </a:p>
        </p:txBody>
      </p:sp>
    </p:spTree>
    <p:extLst>
      <p:ext uri="{BB962C8B-B14F-4D97-AF65-F5344CB8AC3E}">
        <p14:creationId xmlns:p14="http://schemas.microsoft.com/office/powerpoint/2010/main" val="1475498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rgbClr val="F9665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1" name="TextBox 30">
            <a:extLst>
              <a:ext uri="{FF2B5EF4-FFF2-40B4-BE49-F238E27FC236}">
                <a16:creationId xmlns:a16="http://schemas.microsoft.com/office/drawing/2014/main" id="{D4175CDA-018E-43E4-8F8B-8B76BEA2AE2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69259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2807BA2F-D063-4CA0-B733-2BF557B8276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30837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
        <p:nvSpPr>
          <p:cNvPr id="34" name="TextBox 33">
            <a:extLst>
              <a:ext uri="{FF2B5EF4-FFF2-40B4-BE49-F238E27FC236}">
                <a16:creationId xmlns:a16="http://schemas.microsoft.com/office/drawing/2014/main" id="{AE54D320-1D94-4CD2-82A7-071034DD4DE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26782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2313" y="1491667"/>
            <a:ext cx="1853723" cy="1646191"/>
            <a:chOff x="7069850" y="1492528"/>
            <a:chExt cx="185372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
        <p:nvSpPr>
          <p:cNvPr id="53" name="TextBox 52">
            <a:extLst>
              <a:ext uri="{FF2B5EF4-FFF2-40B4-BE49-F238E27FC236}">
                <a16:creationId xmlns:a16="http://schemas.microsoft.com/office/drawing/2014/main" id="{9D019262-8484-4154-8F58-0E3245E20B56}"/>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775752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
        <p:nvSpPr>
          <p:cNvPr id="34" name="TextBox 33">
            <a:extLst>
              <a:ext uri="{FF2B5EF4-FFF2-40B4-BE49-F238E27FC236}">
                <a16:creationId xmlns:a16="http://schemas.microsoft.com/office/drawing/2014/main" id="{7A8639DD-CE29-423F-B0FD-F94229C7699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282875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14388" y="936711"/>
            <a:ext cx="7044211" cy="5378364"/>
          </a:xfrm>
        </p:spPr>
        <p:txBody>
          <a:bodyPr anchor="ctr">
            <a:normAutofit fontScale="85000" lnSpcReduction="10000"/>
          </a:bodyPr>
          <a:lstStyle/>
          <a:p>
            <a:pPr>
              <a:lnSpc>
                <a:spcPct val="110000"/>
              </a:lnSpc>
              <a:spcAft>
                <a:spcPts val="600"/>
              </a:spcAft>
            </a:pPr>
            <a:r>
              <a:rPr lang="en-US" sz="2000" dirty="0"/>
              <a:t>With the City growing, more cars on our streets, and traffic congestion has become a challenge.</a:t>
            </a:r>
          </a:p>
          <a:p>
            <a:pPr>
              <a:lnSpc>
                <a:spcPct val="110000"/>
              </a:lnSpc>
              <a:spcAft>
                <a:spcPts val="600"/>
              </a:spcAft>
            </a:pPr>
            <a:r>
              <a:rPr lang="en-US" sz="2000" dirty="0"/>
              <a:t>Each year in Canada, about 2,000 people are killed and 165,000 are injured, (10,000 seriously) while using our road transportation system and costs society $37 billion (2.2% of Canadian GDP) annually. (Transport Canada, 2015, Draft Report on the Social Costs of Collisions in Canada, 1996-2012) </a:t>
            </a:r>
          </a:p>
          <a:p>
            <a:pPr>
              <a:lnSpc>
                <a:spcPct val="110000"/>
              </a:lnSpc>
              <a:spcAft>
                <a:spcPts val="600"/>
              </a:spcAft>
            </a:pPr>
            <a:r>
              <a:rPr lang="en-US" sz="2000" dirty="0"/>
              <a:t> In Toronto alone, 100s of people were killed each year while trying to move around throughout the city. Bikers, pedestrians, children, and older adults were particularly vulnerable on the city’s streets. </a:t>
            </a:r>
          </a:p>
          <a:p>
            <a:pPr>
              <a:lnSpc>
                <a:spcPct val="110000"/>
              </a:lnSpc>
              <a:spcAft>
                <a:spcPts val="600"/>
              </a:spcAft>
            </a:pPr>
            <a:r>
              <a:rPr lang="en-US" sz="2000" dirty="0"/>
              <a:t>In 2021, Toronto recorded a total of 63 traffic deaths, up from 46 in 2020 and 64 in 2019. Each year, pedestrians are the most vulnerable on the roads. Toronto lost 29 people who were walking in 2021, 23 in 2020 and 39 in 2019.</a:t>
            </a:r>
          </a:p>
          <a:p>
            <a:pPr>
              <a:lnSpc>
                <a:spcPct val="110000"/>
              </a:lnSpc>
              <a:spcAft>
                <a:spcPts val="600"/>
              </a:spcAft>
            </a:pPr>
            <a:r>
              <a:rPr lang="en-US" sz="2000" dirty="0"/>
              <a:t>Using the data published by Toronto police this analysis review and analyze Killed and Seriously Injured Accidents and will join the date with red light locations.</a:t>
            </a:r>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59836" y="4908749"/>
            <a:ext cx="2309474" cy="461665"/>
          </a:xfrm>
          <a:prstGeom prst="rect">
            <a:avLst/>
          </a:prstGeom>
          <a:solidFill>
            <a:srgbClr val="F9665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59838" y="2350169"/>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37060" y="4068734"/>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33903" y="1510153"/>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59469" y="1510153"/>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59469" y="4068734"/>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29752" y="2994874"/>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24440" y="5515627"/>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2</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9665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EDAFA9A5-03CC-4F94-B964-70682CDB0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770467"/>
            <a:ext cx="3467051" cy="3352800"/>
          </a:xfrm>
        </p:spPr>
        <p:txBody>
          <a:bodyPr vert="horz" lIns="91440" tIns="45720" rIns="91440" bIns="45720" rtlCol="0" anchor="b">
            <a:normAutofit/>
          </a:bodyPr>
          <a:lstStyle/>
          <a:p>
            <a:pPr>
              <a:lnSpc>
                <a:spcPct val="80000"/>
              </a:lnSpc>
            </a:pPr>
            <a:r>
              <a:rPr lang="en-US" sz="5100" dirty="0">
                <a:solidFill>
                  <a:srgbClr val="FFFFFF"/>
                </a:solidFill>
              </a:rPr>
              <a:t>Outcomes</a:t>
            </a:r>
            <a:br>
              <a:rPr lang="en-US" sz="5100" dirty="0">
                <a:solidFill>
                  <a:srgbClr val="FFFFFF"/>
                </a:solidFill>
              </a:rPr>
            </a:br>
            <a:br>
              <a:rPr lang="en-US" sz="5100" dirty="0">
                <a:solidFill>
                  <a:srgbClr val="FFFFFF"/>
                </a:solidFill>
              </a:rPr>
            </a:br>
            <a:endParaRPr lang="en-US" sz="5100" dirty="0">
              <a:solidFill>
                <a:srgbClr val="FFFFFF"/>
              </a:solidFill>
            </a:endParaRPr>
          </a:p>
        </p:txBody>
      </p:sp>
      <p:sp>
        <p:nvSpPr>
          <p:cNvPr id="28" name="Rectangle 27">
            <a:extLst>
              <a:ext uri="{FF2B5EF4-FFF2-40B4-BE49-F238E27FC236}">
                <a16:creationId xmlns:a16="http://schemas.microsoft.com/office/drawing/2014/main" id="{73B36B60-731F-409B-A240-BBF521AB7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10880774"/>
              </p:ext>
            </p:extLst>
          </p:nvPr>
        </p:nvGraphicFramePr>
        <p:xfrm>
          <a:off x="5282520" y="1178298"/>
          <a:ext cx="6266017" cy="4149084"/>
        </p:xfrm>
        <a:graphic>
          <a:graphicData uri="http://schemas.openxmlformats.org/drawingml/2006/table">
            <a:tbl>
              <a:tblPr firstRow="1" bandRow="1">
                <a:noFill/>
                <a:tableStyleId>{5C22544A-7EE6-4342-B048-85BDC9FD1C3A}</a:tableStyleId>
              </a:tblPr>
              <a:tblGrid>
                <a:gridCol w="3216280">
                  <a:extLst>
                    <a:ext uri="{9D8B030D-6E8A-4147-A177-3AD203B41FA5}">
                      <a16:colId xmlns:a16="http://schemas.microsoft.com/office/drawing/2014/main" val="20000"/>
                    </a:ext>
                  </a:extLst>
                </a:gridCol>
                <a:gridCol w="3049737">
                  <a:extLst>
                    <a:ext uri="{9D8B030D-6E8A-4147-A177-3AD203B41FA5}">
                      <a16:colId xmlns:a16="http://schemas.microsoft.com/office/drawing/2014/main" val="20001"/>
                    </a:ext>
                  </a:extLst>
                </a:gridCol>
              </a:tblGrid>
              <a:tr h="1061953">
                <a:tc>
                  <a:txBody>
                    <a:bodyPr/>
                    <a:lstStyle/>
                    <a:p>
                      <a:r>
                        <a:rPr lang="en-CA" sz="2800" b="1" cap="none" spc="30">
                          <a:solidFill>
                            <a:schemeClr val="tx1"/>
                          </a:solidFill>
                        </a:rPr>
                        <a:t>Expectation</a:t>
                      </a:r>
                    </a:p>
                  </a:txBody>
                  <a:tcPr marL="0" marR="15808" marT="79042" marB="79042" anchor="ctr">
                    <a:lnL w="12700" cmpd="sng">
                      <a:noFill/>
                    </a:lnL>
                    <a:lnR w="12700" cmpd="sng">
                      <a:noFill/>
                    </a:lnR>
                    <a:lnT w="19050" cap="flat" cmpd="sng" algn="ctr">
                      <a:solidFill>
                        <a:schemeClr val="accent1"/>
                      </a:solidFill>
                      <a:prstDash val="solid"/>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800" b="1" cap="none" spc="30" dirty="0">
                          <a:solidFill>
                            <a:schemeClr val="tx1"/>
                          </a:solidFill>
                        </a:rPr>
                        <a:t>Reality</a:t>
                      </a:r>
                    </a:p>
                  </a:txBody>
                  <a:tcPr marL="0" marR="15808" marT="79042" marB="79042"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a16="http://schemas.microsoft.com/office/drawing/2014/main" val="10000"/>
                  </a:ext>
                </a:extLst>
              </a:tr>
              <a:tr h="3087131">
                <a:tc>
                  <a:txBody>
                    <a:bodyPr/>
                    <a:lstStyle/>
                    <a:p>
                      <a:r>
                        <a:rPr lang="en-US" sz="2100" cap="none" spc="0" dirty="0">
                          <a:solidFill>
                            <a:schemeClr val="tx1"/>
                          </a:solidFill>
                        </a:rPr>
                        <a:t>Overall I thought there would be certain features that had a high impact on the severity of accidents.</a:t>
                      </a:r>
                    </a:p>
                    <a:p>
                      <a:r>
                        <a:rPr lang="en-US" sz="2100" cap="none" spc="0" dirty="0">
                          <a:solidFill>
                            <a:schemeClr val="tx1"/>
                          </a:solidFill>
                        </a:rPr>
                        <a:t>- Mention the features that has high impact </a:t>
                      </a:r>
                    </a:p>
                  </a:txBody>
                  <a:tcPr marL="0" marR="158084" marT="79042" marB="79042">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rPr>
                        <a:t>There were very low/high correlations among features and accident severity.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100" cap="none" spc="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100" cap="none" spc="0" dirty="0">
                          <a:solidFill>
                            <a:schemeClr val="tx1"/>
                          </a:solidFill>
                        </a:rPr>
                        <a:t>The highest correlation was WRITE FEATURE AND BY</a:t>
                      </a:r>
                      <a:r>
                        <a:rPr lang="en-US" sz="2100" cap="none" spc="0" baseline="0" dirty="0">
                          <a:solidFill>
                            <a:schemeClr val="tx1"/>
                          </a:solidFill>
                        </a:rPr>
                        <a:t> HOW MUCH</a:t>
                      </a:r>
                      <a:endParaRPr lang="en-US" sz="2100" cap="none" spc="0" dirty="0">
                        <a:solidFill>
                          <a:schemeClr val="tx1"/>
                        </a:solidFill>
                      </a:endParaRPr>
                    </a:p>
                    <a:p>
                      <a:endParaRPr lang="en-CA" sz="2100" cap="none" spc="0" dirty="0">
                        <a:solidFill>
                          <a:schemeClr val="tx1"/>
                        </a:solidFill>
                      </a:endParaRPr>
                    </a:p>
                  </a:txBody>
                  <a:tcPr marL="0" marR="158084" marT="79042" marB="79042">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4350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4000"/>
              <a:t>LIMITATIONS</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US" sz="1800" dirty="0"/>
              <a:t>Not able to obtain accuracy over 70% without causing other issues such as overfitting and bias. </a:t>
            </a:r>
          </a:p>
          <a:p>
            <a:r>
              <a:rPr lang="en-US" sz="1800" dirty="0"/>
              <a:t>The data was extremely imbalanced. The majority of accidents were not serious and while this is not a real life problem, it was a problem for this model. </a:t>
            </a:r>
            <a:r>
              <a:rPr lang="en-US" sz="1800" dirty="0" err="1"/>
              <a:t>Undersampling</a:t>
            </a:r>
            <a:r>
              <a:rPr lang="en-US" sz="1800" dirty="0"/>
              <a:t> was done to improve overall scoring.</a:t>
            </a:r>
          </a:p>
          <a:p>
            <a:r>
              <a:rPr lang="en-US" sz="1800" dirty="0"/>
              <a:t>More factors surrounding accidents should be included in this data.</a:t>
            </a:r>
          </a:p>
          <a:p>
            <a:endParaRPr lang="en-US" sz="1800" dirty="0"/>
          </a:p>
          <a:p>
            <a:pPr lvl="1"/>
            <a:r>
              <a:rPr lang="en-US" sz="1800" dirty="0"/>
              <a:t>Speed limits were missing</a:t>
            </a:r>
          </a:p>
          <a:p>
            <a:pPr lvl="1"/>
            <a:r>
              <a:rPr lang="en-US" sz="1800" dirty="0"/>
              <a:t>No information on cellphone usage of drivers</a:t>
            </a:r>
          </a:p>
          <a:p>
            <a:r>
              <a:rPr lang="en-US" sz="1800" dirty="0"/>
              <a:t>Correlations?????</a:t>
            </a:r>
          </a:p>
          <a:p>
            <a:endParaRPr lang="en-CA" sz="1800" dirty="0"/>
          </a:p>
        </p:txBody>
      </p:sp>
    </p:spTree>
    <p:extLst>
      <p:ext uri="{BB962C8B-B14F-4D97-AF65-F5344CB8AC3E}">
        <p14:creationId xmlns:p14="http://schemas.microsoft.com/office/powerpoint/2010/main" val="204246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A9215EE-D788-44BB-9726-F0C5352A22BD}"/>
              </a:ext>
            </a:extLst>
          </p:cNvPr>
          <p:cNvSpPr txBox="1"/>
          <p:nvPr/>
        </p:nvSpPr>
        <p:spPr>
          <a:xfrm>
            <a:off x="1782305" y="542441"/>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43396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rgbClr val="F96654"/>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Educating 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658198"/>
          </a:xfrm>
        </p:spPr>
        <p:txBody>
          <a:bodyPr>
            <a:normAutofit/>
          </a:bodyPr>
          <a:lstStyle/>
          <a:p>
            <a:r>
              <a:rPr lang="en-CA" dirty="0"/>
              <a:t>RESEARCH QUESTIONS</a:t>
            </a:r>
          </a:p>
        </p:txBody>
      </p:sp>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535005601"/>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4">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4000"/>
              <a:t>HYPOTHESIS</a:t>
            </a:r>
            <a:endParaRPr lang="en-CA" sz="4000" dirty="0"/>
          </a:p>
        </p:txBody>
      </p:sp>
      <p:cxnSp>
        <p:nvCxnSpPr>
          <p:cNvPr id="31" name="Straight Connector 16">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CA" sz="1800"/>
              <a:t>The null hypothesis is that redlight cameras on have no impact on crash severity. The alternate hypothesis is redlight cameras reduce accident serverity.</a:t>
            </a:r>
          </a:p>
        </p:txBody>
      </p:sp>
    </p:spTree>
    <p:extLst>
      <p:ext uri="{BB962C8B-B14F-4D97-AF65-F5344CB8AC3E}">
        <p14:creationId xmlns:p14="http://schemas.microsoft.com/office/powerpoint/2010/main" val="256811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42">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000" dirty="0">
                <a:solidFill>
                  <a:srgbClr val="FFFFFF"/>
                </a:solidFill>
              </a:rPr>
              <a:t>RED LIGHT CAMERA</a:t>
            </a:r>
          </a:p>
        </p:txBody>
      </p:sp>
      <p:sp>
        <p:nvSpPr>
          <p:cNvPr id="45" name="Rectangle 44">
            <a:extLst>
              <a:ext uri="{FF2B5EF4-FFF2-40B4-BE49-F238E27FC236}">
                <a16:creationId xmlns:a16="http://schemas.microsoft.com/office/drawing/2014/main" id="{F889F729-ECF7-443A-9DF8-095722298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310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
            <a:extLst>
              <a:ext uri="{FF2B5EF4-FFF2-40B4-BE49-F238E27FC236}">
                <a16:creationId xmlns:a16="http://schemas.microsoft.com/office/drawing/2014/main" id="{5E7BD07A-4FBC-4A15-81FC-B3786178A405}"/>
              </a:ext>
            </a:extLst>
          </p:cNvPr>
          <p:cNvPicPr>
            <a:picLocks noChangeAspect="1"/>
          </p:cNvPicPr>
          <p:nvPr/>
        </p:nvPicPr>
        <p:blipFill rotWithShape="1">
          <a:blip r:embed="rId2">
            <a:extLst>
              <a:ext uri="{28A0092B-C50C-407E-A947-70E740481C1C}">
                <a14:useLocalDpi xmlns:a14="http://schemas.microsoft.com/office/drawing/2010/main" val="0"/>
              </a:ext>
            </a:extLst>
          </a:blip>
          <a:srcRect b="31723"/>
          <a:stretch/>
        </p:blipFill>
        <p:spPr>
          <a:xfrm>
            <a:off x="8333726" y="934482"/>
            <a:ext cx="3527778" cy="2029302"/>
          </a:xfrm>
          <a:prstGeom prst="rect">
            <a:avLst/>
          </a:prstGeom>
        </p:spPr>
      </p:pic>
      <p:pic>
        <p:nvPicPr>
          <p:cNvPr id="31" name="Content Placeholder 3">
            <a:extLst>
              <a:ext uri="{FF2B5EF4-FFF2-40B4-BE49-F238E27FC236}">
                <a16:creationId xmlns:a16="http://schemas.microsoft.com/office/drawing/2014/main" id="{0315ABF9-056B-48E7-B094-DED2729D9070}"/>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4332111" y="934481"/>
            <a:ext cx="3527778" cy="2029302"/>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0496" y="935311"/>
            <a:ext cx="3527778" cy="2028472"/>
          </a:xfrm>
          <a:prstGeom prst="rect">
            <a:avLst/>
          </a:prstGeom>
        </p:spPr>
      </p:pic>
      <p:sp>
        <p:nvSpPr>
          <p:cNvPr id="44" name="TextBox 43">
            <a:extLst>
              <a:ext uri="{FF2B5EF4-FFF2-40B4-BE49-F238E27FC236}">
                <a16:creationId xmlns:a16="http://schemas.microsoft.com/office/drawing/2014/main" id="{D51A0597-F6B6-4198-A97E-960CE181C4FB}"/>
              </a:ext>
            </a:extLst>
          </p:cNvPr>
          <p:cNvSpPr txBox="1"/>
          <p:nvPr/>
        </p:nvSpPr>
        <p:spPr>
          <a:xfrm>
            <a:off x="330496" y="2963783"/>
            <a:ext cx="3527778" cy="646331"/>
          </a:xfrm>
          <a:prstGeom prst="rect">
            <a:avLst/>
          </a:prstGeom>
          <a:solidFill>
            <a:schemeClr val="bg1"/>
          </a:solidFill>
        </p:spPr>
        <p:txBody>
          <a:bodyPr wrap="square">
            <a:spAutoFit/>
          </a:bodyPr>
          <a:lstStyle/>
          <a:p>
            <a:r>
              <a:rPr lang="en-CA" dirty="0"/>
              <a:t>Red Light Camera Locations</a:t>
            </a:r>
          </a:p>
          <a:p>
            <a:endParaRPr lang="en-CA" dirty="0"/>
          </a:p>
        </p:txBody>
      </p:sp>
      <p:sp>
        <p:nvSpPr>
          <p:cNvPr id="46" name="TextBox 45">
            <a:extLst>
              <a:ext uri="{FF2B5EF4-FFF2-40B4-BE49-F238E27FC236}">
                <a16:creationId xmlns:a16="http://schemas.microsoft.com/office/drawing/2014/main" id="{BE4C2A6F-F807-4AB6-904E-C703A70317C7}"/>
              </a:ext>
            </a:extLst>
          </p:cNvPr>
          <p:cNvSpPr txBox="1"/>
          <p:nvPr/>
        </p:nvSpPr>
        <p:spPr>
          <a:xfrm>
            <a:off x="4332110" y="2975461"/>
            <a:ext cx="3527777" cy="646331"/>
          </a:xfrm>
          <a:prstGeom prst="rect">
            <a:avLst/>
          </a:prstGeom>
          <a:solidFill>
            <a:schemeClr val="bg1"/>
          </a:solidFill>
        </p:spPr>
        <p:txBody>
          <a:bodyPr wrap="square">
            <a:spAutoFit/>
          </a:bodyPr>
          <a:lstStyle/>
          <a:p>
            <a:r>
              <a:rPr lang="en-CA" dirty="0"/>
              <a:t>Accidents @ Red Light Camera Locations - Low Density</a:t>
            </a:r>
          </a:p>
        </p:txBody>
      </p:sp>
      <p:sp>
        <p:nvSpPr>
          <p:cNvPr id="48" name="TextBox 47">
            <a:extLst>
              <a:ext uri="{FF2B5EF4-FFF2-40B4-BE49-F238E27FC236}">
                <a16:creationId xmlns:a16="http://schemas.microsoft.com/office/drawing/2014/main" id="{A3C4357B-704B-42DB-A2C1-8B39B720DA35}"/>
              </a:ext>
            </a:extLst>
          </p:cNvPr>
          <p:cNvSpPr txBox="1"/>
          <p:nvPr/>
        </p:nvSpPr>
        <p:spPr>
          <a:xfrm>
            <a:off x="8333723" y="2963783"/>
            <a:ext cx="3527778" cy="646331"/>
          </a:xfrm>
          <a:prstGeom prst="rect">
            <a:avLst/>
          </a:prstGeom>
          <a:solidFill>
            <a:schemeClr val="bg1"/>
          </a:solidFill>
        </p:spPr>
        <p:txBody>
          <a:bodyPr wrap="square">
            <a:spAutoFit/>
          </a:bodyPr>
          <a:lstStyle/>
          <a:p>
            <a:r>
              <a:rPr lang="en-CA" dirty="0"/>
              <a:t>Accidents @ Locations Without Red Light Camera - High Density</a:t>
            </a:r>
          </a:p>
        </p:txBody>
      </p:sp>
    </p:spTree>
    <p:extLst>
      <p:ext uri="{BB962C8B-B14F-4D97-AF65-F5344CB8AC3E}">
        <p14:creationId xmlns:p14="http://schemas.microsoft.com/office/powerpoint/2010/main" val="22379160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2304</TotalTime>
  <Words>1951</Words>
  <Application>Microsoft Office PowerPoint</Application>
  <PresentationFormat>Widescreen</PresentationFormat>
  <Paragraphs>266</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 Nova Cond</vt:lpstr>
      <vt:lpstr>Calibri</vt:lpstr>
      <vt:lpstr>Calibri Light</vt:lpstr>
      <vt:lpstr>Rockwell</vt:lpstr>
      <vt:lpstr>Symbol</vt:lpstr>
      <vt:lpstr>Metropolitan</vt:lpstr>
      <vt:lpstr>CRASH DETECTIVES</vt:lpstr>
      <vt:lpstr>INTRODUCTION</vt:lpstr>
      <vt:lpstr>OUR AGENDA/GOAL</vt:lpstr>
      <vt:lpstr>WHO DOES THIS PROJECT BENEFIT?</vt:lpstr>
      <vt:lpstr>RESEARCH QUESTIONS</vt:lpstr>
      <vt:lpstr>HYPOTHESIS</vt:lpstr>
      <vt:lpstr>DATA SET</vt:lpstr>
      <vt:lpstr>EXPLORATORY DATA ANALYSIS</vt:lpstr>
      <vt:lpstr>RED LIGHT CAMERA</vt:lpstr>
      <vt:lpstr>HEAT MAP FOR WITH &amp; WITHOUT RED LIGHT CAMERAS</vt:lpstr>
      <vt:lpstr>TECHNOLOGIES USED</vt:lpstr>
      <vt:lpstr>DASHBOARD</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vt:lpstr>
      <vt:lpstr>LIMITATIONS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42</cp:revision>
  <dcterms:created xsi:type="dcterms:W3CDTF">2022-06-04T11:18:31Z</dcterms:created>
  <dcterms:modified xsi:type="dcterms:W3CDTF">2022-06-07T01:34:17Z</dcterms:modified>
</cp:coreProperties>
</file>